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  <p:sldMasterId id="2147483672" r:id="rId2"/>
  </p:sldMasterIdLst>
  <p:notesMasterIdLst>
    <p:notesMasterId r:id="rId13"/>
  </p:notesMasterIdLst>
  <p:sldIdLst>
    <p:sldId id="257" r:id="rId3"/>
    <p:sldId id="258" r:id="rId4"/>
    <p:sldId id="266" r:id="rId5"/>
    <p:sldId id="267" r:id="rId6"/>
    <p:sldId id="259" r:id="rId7"/>
    <p:sldId id="260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15">
          <p15:clr>
            <a:srgbClr val="9AA0A6"/>
          </p15:clr>
        </p15:guide>
        <p15:guide id="2" orient="horz" pos="110">
          <p15:clr>
            <a:srgbClr val="9AA0A6"/>
          </p15:clr>
        </p15:guide>
        <p15:guide id="3" orient="horz" pos="3130">
          <p15:clr>
            <a:srgbClr val="9AA0A6"/>
          </p15:clr>
        </p15:guide>
        <p15:guide id="4" pos="5655">
          <p15:clr>
            <a:srgbClr val="9AA0A6"/>
          </p15:clr>
        </p15:guide>
        <p15:guide id="5" pos="4704">
          <p15:clr>
            <a:srgbClr val="9AA0A6"/>
          </p15:clr>
        </p15:guide>
        <p15:guide id="6" pos="353">
          <p15:clr>
            <a:srgbClr val="9AA0A6"/>
          </p15:clr>
        </p15:guide>
        <p15:guide id="7" pos="4459">
          <p15:clr>
            <a:srgbClr val="9AA0A6"/>
          </p15:clr>
        </p15:guide>
        <p15:guide id="8" orient="horz" pos="696">
          <p15:clr>
            <a:srgbClr val="9AA0A6"/>
          </p15:clr>
        </p15:guide>
        <p15:guide id="9" orient="horz" pos="1622">
          <p15:clr>
            <a:srgbClr val="9AA0A6"/>
          </p15:clr>
        </p15:guide>
        <p15:guide id="10" orient="horz" pos="1975">
          <p15:clr>
            <a:srgbClr val="9AA0A6"/>
          </p15:clr>
        </p15:guide>
        <p15:guide id="11" orient="horz" pos="2906">
          <p15:clr>
            <a:srgbClr val="9AA0A6"/>
          </p15:clr>
        </p15:guide>
        <p15:guide id="12" pos="2098">
          <p15:clr>
            <a:srgbClr val="9AA0A6"/>
          </p15:clr>
        </p15:guide>
        <p15:guide id="13" pos="2555">
          <p15:clr>
            <a:srgbClr val="9AA0A6"/>
          </p15:clr>
        </p15:guide>
        <p15:guide id="14" pos="4311">
          <p15:clr>
            <a:srgbClr val="9AA0A6"/>
          </p15:clr>
        </p15:guide>
        <p15:guide id="15" orient="horz" pos="101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9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704828-269E-48D2-9C31-1C2F06AA44D9}">
  <a:tblStyle styleId="{FE704828-269E-48D2-9C31-1C2F06AA44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64" autoAdjust="0"/>
  </p:normalViewPr>
  <p:slideViewPr>
    <p:cSldViewPr snapToGrid="0">
      <p:cViewPr>
        <p:scale>
          <a:sx n="100" d="100"/>
          <a:sy n="100" d="100"/>
        </p:scale>
        <p:origin x="1104" y="306"/>
      </p:cViewPr>
      <p:guideLst>
        <p:guide pos="115"/>
        <p:guide orient="horz" pos="110"/>
        <p:guide orient="horz" pos="3130"/>
        <p:guide pos="5655"/>
        <p:guide pos="4704"/>
        <p:guide pos="353"/>
        <p:guide pos="4459"/>
        <p:guide orient="horz" pos="696"/>
        <p:guide orient="horz" pos="1622"/>
        <p:guide orient="horz" pos="1975"/>
        <p:guide orient="horz" pos="2906"/>
        <p:guide pos="2098"/>
        <p:guide pos="2555"/>
        <p:guide pos="4311"/>
        <p:guide orient="horz" pos="10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670dd1be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670dd1be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f206be85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f206be85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f206be85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f206be85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f206be85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f206be85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767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f206be85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f206be85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646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f206be85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f206be85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f206be85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f206be85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f206be85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f206be85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f206be8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f206be8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f206be85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f206be85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 1">
  <p:cSld name="CUSTOM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1">
  <p:cSld name="CUSTOM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chemeClr val="accent4"/>
          </p15:clr>
        </p15:guide>
        <p15:guide id="2" orient="horz" pos="1620">
          <p15:clr>
            <a:schemeClr val="accent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">
  <p:cSld name="CUSTOM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">
  <p:cSld name="CUSTOM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 1">
  <p:cSld name="CUSTOM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текст 2">
  <p:cSld name="TITLE_AND_BODY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4775425" y="323825"/>
            <a:ext cx="36735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1"/>
          </p:nvPr>
        </p:nvSpPr>
        <p:spPr>
          <a:xfrm>
            <a:off x="5062087" y="1988175"/>
            <a:ext cx="37701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22"/>
          <p:cNvSpPr/>
          <p:nvPr/>
        </p:nvSpPr>
        <p:spPr>
          <a:xfrm>
            <a:off x="180000" y="193500"/>
            <a:ext cx="8784000" cy="475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22"/>
          <p:cNvSpPr txBox="1">
            <a:spLocks noGrp="1"/>
          </p:cNvSpPr>
          <p:nvPr>
            <p:ph type="title"/>
          </p:nvPr>
        </p:nvSpPr>
        <p:spPr>
          <a:xfrm>
            <a:off x="622450" y="357100"/>
            <a:ext cx="61116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SemiBold"/>
              <a:buNone/>
              <a:defRPr sz="2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1"/>
          </p:nvPr>
        </p:nvSpPr>
        <p:spPr>
          <a:xfrm>
            <a:off x="634825" y="1045100"/>
            <a:ext cx="6111600" cy="24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SemiBold"/>
              <a:buChar char="▶"/>
              <a:defRPr sz="1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▸"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2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 Light"/>
              <a:buChar char="▹"/>
              <a:defRPr sz="1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Font typeface="Roboto Light"/>
              <a:buChar char="▸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Font typeface="Roboto Light"/>
              <a:buChar char="▹"/>
              <a:defRPr sz="8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00"/>
              <a:buFont typeface="Montserrat SemiBold"/>
              <a:buChar char="▸"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lvl="6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▹"/>
              <a:defRPr sz="6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895248" y="4944600"/>
            <a:ext cx="248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175400" y="4944600"/>
            <a:ext cx="88647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2018 © Алгоритмика</a:t>
            </a:r>
            <a:endParaRPr sz="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5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marL="320040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>
            <a:spLocks noGrp="1"/>
          </p:cNvSpPr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body" idx="1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sldNum" idx="12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27">
          <p15:clr>
            <a:schemeClr val="accent3"/>
          </p15:clr>
        </p15:guide>
        <p15:guide id="2" orient="horz" pos="227">
          <p15:clr>
            <a:schemeClr val="accent3"/>
          </p15:clr>
        </p15:guide>
        <p15:guide id="3" orient="horz" pos="3013">
          <p15:clr>
            <a:schemeClr val="accent3"/>
          </p15:clr>
        </p15:guide>
        <p15:guide id="4" pos="5533">
          <p15:clr>
            <a:schemeClr val="accent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/>
        </p:nvSpPr>
        <p:spPr>
          <a:xfrm>
            <a:off x="3071906" y="1398495"/>
            <a:ext cx="5222567" cy="963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Shooter</a:t>
            </a:r>
          </a:p>
        </p:txBody>
      </p:sp>
      <p:sp>
        <p:nvSpPr>
          <p:cNvPr id="112" name="Google Shape;112;p27"/>
          <p:cNvSpPr txBox="1"/>
          <p:nvPr/>
        </p:nvSpPr>
        <p:spPr>
          <a:xfrm>
            <a:off x="849527" y="2078474"/>
            <a:ext cx="8424000" cy="14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Презентация проекта </a:t>
            </a:r>
            <a:endParaRPr sz="41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13" name="Google Shape;1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88" y="360000"/>
            <a:ext cx="1496723" cy="3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3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65" name="Google Shape;265;p3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35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Благодарим за внимание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5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277050" y="823100"/>
            <a:ext cx="7438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Будем рады ответить на ваши вопросы и получить обратную связь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 rotWithShape="1">
          <a:blip r:embed="rId5">
            <a:alphaModFix/>
          </a:blip>
          <a:srcRect t="43854" r="55812" b="27413"/>
          <a:stretch/>
        </p:blipFill>
        <p:spPr>
          <a:xfrm>
            <a:off x="4838219" y="1590724"/>
            <a:ext cx="2401774" cy="259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 rotWithShape="1">
          <a:blip r:embed="rId6">
            <a:alphaModFix/>
          </a:blip>
          <a:srcRect t="37537" r="63057" b="34141"/>
          <a:stretch/>
        </p:blipFill>
        <p:spPr>
          <a:xfrm>
            <a:off x="348775" y="1632898"/>
            <a:ext cx="2475751" cy="2489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9" name="Google Shape;119;p2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28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latin typeface="Montserrat"/>
                <a:ea typeface="Montserrat"/>
                <a:cs typeface="Montserrat"/>
                <a:sym typeface="Montserrat"/>
              </a:rPr>
              <a:t>Цель проекта — </a:t>
            </a:r>
            <a:r>
              <a:rPr lang="ru-RU" sz="3000" b="1" dirty="0">
                <a:latin typeface="Montserrat"/>
                <a:ea typeface="Montserrat"/>
                <a:cs typeface="Montserrat"/>
                <a:sym typeface="Montserrat"/>
              </a:rPr>
              <a:t>Создать игру </a:t>
            </a:r>
            <a:r>
              <a:rPr lang="en-US" sz="3000" b="1" dirty="0">
                <a:latin typeface="Montserrat"/>
                <a:ea typeface="Montserrat"/>
                <a:cs typeface="Montserrat"/>
                <a:sym typeface="Montserrat"/>
              </a:rPr>
              <a:t>“Shooter”</a:t>
            </a:r>
            <a:r>
              <a:rPr lang="ru-RU" sz="3000" b="1" dirty="0">
                <a:latin typeface="Montserrat"/>
                <a:ea typeface="Montserrat"/>
                <a:cs typeface="Montserrat"/>
                <a:sym typeface="Montserrat"/>
              </a:rPr>
              <a:t> с главным героем в виде ракеты который уничтожает НЛО и уворачивается от астероидов</a:t>
            </a:r>
          </a:p>
        </p:txBody>
      </p:sp>
      <p:sp>
        <p:nvSpPr>
          <p:cNvPr id="122" name="Google Shape;122;p28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8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9" name="Google Shape;119;p2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28"/>
          <p:cNvSpPr txBox="1"/>
          <p:nvPr/>
        </p:nvSpPr>
        <p:spPr>
          <a:xfrm>
            <a:off x="281266" y="285741"/>
            <a:ext cx="2975729" cy="7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ru-RU" sz="2000" b="1" dirty="0">
                <a:latin typeface="Montserrat"/>
                <a:ea typeface="Montserrat"/>
                <a:cs typeface="Montserrat"/>
                <a:sym typeface="Montserrat"/>
              </a:rPr>
              <a:t>Логика игры</a:t>
            </a:r>
            <a:r>
              <a:rPr lang="en" sz="2000" b="1" dirty="0">
                <a:latin typeface="Montserrat"/>
                <a:ea typeface="Montserrat"/>
                <a:cs typeface="Montserrat"/>
                <a:sym typeface="Montserrat"/>
              </a:rPr>
              <a:t> —</a:t>
            </a: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2000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800" dirty="0">
                <a:latin typeface="Montserrat"/>
                <a:ea typeface="Montserrat"/>
                <a:cs typeface="Montserrat"/>
                <a:sym typeface="Montserrat"/>
              </a:rPr>
              <a:t>Диаграмма отображающая логику игры</a:t>
            </a:r>
            <a:r>
              <a:rPr lang="en-US" sz="1800" dirty="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ru-RU" sz="1800" dirty="0">
                <a:latin typeface="Montserrat"/>
                <a:ea typeface="Montserrat"/>
                <a:cs typeface="Montserrat"/>
                <a:sym typeface="Montserrat"/>
              </a:rPr>
              <a:t> в виде блок схемы</a:t>
            </a:r>
            <a:r>
              <a:rPr lang="en-US" sz="1800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ru-RU"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endParaRPr lang="ru-RU" sz="30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8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6758A2-51D0-F568-5832-64CF1346E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3448" y="285741"/>
            <a:ext cx="3979690" cy="44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2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9" name="Google Shape;119;p2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28"/>
          <p:cNvSpPr txBox="1"/>
          <p:nvPr/>
        </p:nvSpPr>
        <p:spPr>
          <a:xfrm>
            <a:off x="341063" y="310638"/>
            <a:ext cx="3618378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b="1" dirty="0">
                <a:latin typeface="Montserrat"/>
                <a:ea typeface="Montserrat"/>
                <a:cs typeface="Montserrat"/>
                <a:sym typeface="Montserrat"/>
              </a:rPr>
              <a:t>USE – case </a:t>
            </a:r>
            <a:r>
              <a:rPr lang="ru-RU" sz="2000" b="1" dirty="0">
                <a:latin typeface="Montserrat"/>
                <a:ea typeface="Montserrat"/>
                <a:cs typeface="Montserrat"/>
                <a:sym typeface="Montserrat"/>
              </a:rPr>
              <a:t>диаграмма –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800" dirty="0">
                <a:latin typeface="Montserrat"/>
                <a:ea typeface="Montserrat"/>
                <a:cs typeface="Montserrat"/>
                <a:sym typeface="Montserrat"/>
              </a:rPr>
              <a:t>Диаграмма отображающая логику игры</a:t>
            </a:r>
            <a:r>
              <a:rPr lang="en-US" sz="1800" dirty="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ru-RU" sz="1800" dirty="0">
                <a:latin typeface="Montserrat"/>
                <a:ea typeface="Montserrat"/>
                <a:cs typeface="Montserrat"/>
                <a:sym typeface="Montserrat"/>
              </a:rPr>
              <a:t> в виде блок схемы</a:t>
            </a:r>
            <a:r>
              <a:rPr lang="en-US" sz="1800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ru-RU"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8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07A851-1050-3156-CA96-7AC3DDDD9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2592" y="150317"/>
            <a:ext cx="3425061" cy="482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05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9" name="Google Shape;139;p2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29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Разработанный проект включает в себя компоненты: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9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 txBox="1"/>
          <p:nvPr/>
        </p:nvSpPr>
        <p:spPr>
          <a:xfrm>
            <a:off x="265775" y="1307900"/>
            <a:ext cx="7118700" cy="358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 SemiBold"/>
              <a:buChar char="➔"/>
            </a:pPr>
            <a:r>
              <a:rPr lang="en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Программный файл:</a:t>
            </a:r>
            <a:endParaRPr lang="ru-RU"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Передаваемый файл с возможностью запуска без дополнительный инструментов на платформе </a:t>
            </a:r>
            <a:r>
              <a:rPr lang="en-US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Windows</a:t>
            </a: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SzPts val="1700"/>
            </a:pP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 SemiBold"/>
              <a:buChar char="➔"/>
            </a:pPr>
            <a:r>
              <a:rPr lang="ru-RU" sz="1700">
                <a:latin typeface="Montserrat SemiBold"/>
                <a:ea typeface="Montserrat SemiBold"/>
                <a:cs typeface="Montserrat SemiBold"/>
                <a:sym typeface="Montserrat SemiBold"/>
              </a:rPr>
              <a:t>Цель игры</a:t>
            </a:r>
            <a:r>
              <a:rPr lang="en" sz="1700">
                <a:latin typeface="Montserrat SemiBold"/>
                <a:ea typeface="Montserrat SemiBold"/>
                <a:cs typeface="Montserrat SemiBold"/>
                <a:sym typeface="Montserrat SemiBold"/>
              </a:rPr>
              <a:t>:</a:t>
            </a:r>
            <a:endParaRPr lang="ru-RU"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Чтобы победить надо сбить 20 НЛО</a:t>
            </a:r>
            <a:r>
              <a:rPr lang="en-US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,</a:t>
            </a: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а чтобы проиграть нужно чтобы в вас попало 3 НЛО или 3 астероида или пропустить 10 НЛО</a:t>
            </a: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Разработанный прототип собран в репозитории</a:t>
            </a: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на платформе </a:t>
            </a:r>
            <a:r>
              <a:rPr lang="en-US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GitHub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https://github.com/LuKa22856/ping_pong</a:t>
            </a:r>
            <a:endParaRPr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3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59" name="Google Shape;159;p3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30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Отличительные особенности проекта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0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/>
        </p:nvSpPr>
        <p:spPr>
          <a:xfrm>
            <a:off x="277050" y="823100"/>
            <a:ext cx="7118700" cy="2015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В игре присутствует 2 разных вида врагов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НЛО их можно уничтожить с помощью 1 пули и если пропустить 10 НЛО то игра завершится проигрышем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ru-RU"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Астероиды в них нельзя попасть</a:t>
            </a:r>
            <a:r>
              <a:rPr lang="en-US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и если они попадут по игроку 3 раза то игра завершится проигрышем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99" name="Google Shape;199;p3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32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Отличительные особенности проекта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85946" y="507898"/>
            <a:ext cx="7118700" cy="2277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ru-RU"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В игре есть 2 счетчика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Счет он показывает сколько НЛО вы уничтожили когда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вы уничтожите 20 НЛО игра завершится победой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ru-RU" sz="17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-RU" sz="17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2)   Пропущено он показывает сколько НЛО вы пропустили       после того как вы пропустите 10 НЛО игра завершится проигрышем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3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19" name="Google Shape;219;p3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5" y="1585777"/>
            <a:ext cx="5959302" cy="338821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/>
        </p:nvSpPr>
        <p:spPr>
          <a:xfrm>
            <a:off x="3862763" y="742515"/>
            <a:ext cx="31908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Демонстрация проекта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3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3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997675" y="923500"/>
            <a:ext cx="58959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«</a:t>
            </a:r>
            <a:r>
              <a:rPr lang="en-US" sz="24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Shooter</a:t>
            </a:r>
            <a:r>
              <a:rPr lang="en" sz="24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»</a:t>
            </a:r>
            <a:endParaRPr sz="24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625" y="91332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72E12D-D45D-DF39-BF7D-9DD0E2E76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675" y="1754253"/>
            <a:ext cx="4641125" cy="28798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45" name="Google Shape;245;p3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34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Перспективы проекта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4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/>
        </p:nvSpPr>
        <p:spPr>
          <a:xfrm>
            <a:off x="277050" y="823100"/>
            <a:ext cx="7438200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В игру можно добавить</a:t>
            </a:r>
            <a:r>
              <a:rPr lang="en-US" sz="16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16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Добавить больше врагов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16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Добавить препятствия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16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Добавить камуфляжи для ракеты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16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Добавить разные виды вооружений для ракеты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16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Добавить разные движения у НЛО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16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Добавить еще ракет для многопользовательской игры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sz="16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lgoritmika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276</Words>
  <Application>Microsoft Office PowerPoint</Application>
  <PresentationFormat>Экран (16:9)</PresentationFormat>
  <Paragraphs>60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20" baseType="lpstr">
      <vt:lpstr>Arial</vt:lpstr>
      <vt:lpstr>Montserrat</vt:lpstr>
      <vt:lpstr>Montserrat Black</vt:lpstr>
      <vt:lpstr>Montserrat ExtraBold</vt:lpstr>
      <vt:lpstr>Montserrat SemiBold</vt:lpstr>
      <vt:lpstr>Open Sans</vt:lpstr>
      <vt:lpstr>Roboto</vt:lpstr>
      <vt:lpstr>Roboto Light</vt:lpstr>
      <vt:lpstr>Simple Light</vt:lpstr>
      <vt:lpstr>algoritmika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Algoritmika</dc:creator>
  <cp:lastModifiedBy>Algoritmika</cp:lastModifiedBy>
  <cp:revision>9</cp:revision>
  <dcterms:modified xsi:type="dcterms:W3CDTF">2023-05-14T12:55:19Z</dcterms:modified>
</cp:coreProperties>
</file>